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52"/>
  </p:notesMasterIdLst>
  <p:sldIdLst>
    <p:sldId id="256" r:id="rId2"/>
    <p:sldId id="367" r:id="rId3"/>
    <p:sldId id="837" r:id="rId4"/>
    <p:sldId id="833" r:id="rId5"/>
    <p:sldId id="834" r:id="rId6"/>
    <p:sldId id="835" r:id="rId7"/>
    <p:sldId id="798" r:id="rId8"/>
    <p:sldId id="799" r:id="rId9"/>
    <p:sldId id="800" r:id="rId10"/>
    <p:sldId id="801" r:id="rId11"/>
    <p:sldId id="802" r:id="rId12"/>
    <p:sldId id="803" r:id="rId13"/>
    <p:sldId id="804" r:id="rId14"/>
    <p:sldId id="805" r:id="rId15"/>
    <p:sldId id="806" r:id="rId16"/>
    <p:sldId id="807" r:id="rId17"/>
    <p:sldId id="808" r:id="rId18"/>
    <p:sldId id="809" r:id="rId19"/>
    <p:sldId id="810" r:id="rId20"/>
    <p:sldId id="811" r:id="rId21"/>
    <p:sldId id="812" r:id="rId22"/>
    <p:sldId id="838" r:id="rId23"/>
    <p:sldId id="839" r:id="rId24"/>
    <p:sldId id="813" r:id="rId25"/>
    <p:sldId id="840" r:id="rId26"/>
    <p:sldId id="814" r:id="rId27"/>
    <p:sldId id="815" r:id="rId28"/>
    <p:sldId id="816" r:id="rId29"/>
    <p:sldId id="817" r:id="rId30"/>
    <p:sldId id="818" r:id="rId31"/>
    <p:sldId id="819" r:id="rId32"/>
    <p:sldId id="820" r:id="rId33"/>
    <p:sldId id="841" r:id="rId34"/>
    <p:sldId id="821" r:id="rId35"/>
    <p:sldId id="842" r:id="rId36"/>
    <p:sldId id="822" r:id="rId37"/>
    <p:sldId id="843" r:id="rId38"/>
    <p:sldId id="844" r:id="rId39"/>
    <p:sldId id="823" r:id="rId40"/>
    <p:sldId id="824" r:id="rId41"/>
    <p:sldId id="845" r:id="rId42"/>
    <p:sldId id="825" r:id="rId43"/>
    <p:sldId id="826" r:id="rId44"/>
    <p:sldId id="827" r:id="rId45"/>
    <p:sldId id="828" r:id="rId46"/>
    <p:sldId id="829" r:id="rId47"/>
    <p:sldId id="830" r:id="rId48"/>
    <p:sldId id="831" r:id="rId49"/>
    <p:sldId id="832" r:id="rId50"/>
    <p:sldId id="836" r:id="rId5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562600"/>
            <a:ext cx="8382000" cy="7620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PROJEKTOVANJE / REOBLIKOVANJE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1027" name="Picture 3" descr="IzzyDruzinaDesktop1024x76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4059" y="76200"/>
            <a:ext cx="6623881" cy="4933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003" y="1600200"/>
            <a:ext cx="11623994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16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732" y="609600"/>
            <a:ext cx="11806536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15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8300" y="180712"/>
            <a:ext cx="8915400" cy="649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828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220" y="136101"/>
            <a:ext cx="11077560" cy="658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71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7361" y="158331"/>
            <a:ext cx="9041077" cy="654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33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9104" y="111778"/>
            <a:ext cx="8457592" cy="6634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50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236" y="457200"/>
            <a:ext cx="11953527" cy="6093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804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7912" y="161773"/>
            <a:ext cx="9656175" cy="6534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30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773" y="100810"/>
            <a:ext cx="10634454" cy="6656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547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512" y="277368"/>
            <a:ext cx="11264976" cy="6580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900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1379"/>
          <a:stretch/>
        </p:blipFill>
        <p:spPr>
          <a:xfrm>
            <a:off x="1138429" y="114300"/>
            <a:ext cx="9915141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45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108" y="78040"/>
            <a:ext cx="10285784" cy="670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5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8504"/>
          <a:stretch/>
        </p:blipFill>
        <p:spPr>
          <a:xfrm>
            <a:off x="159484" y="152400"/>
            <a:ext cx="11873031" cy="36576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0C9ADAF-CFE1-D871-FFB0-1F29931C1B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792" r="59436" b="24239"/>
          <a:stretch/>
        </p:blipFill>
        <p:spPr>
          <a:xfrm>
            <a:off x="3754616" y="3886200"/>
            <a:ext cx="4682767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7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454" t="31497" r="3930" b="25373"/>
          <a:stretch/>
        </p:blipFill>
        <p:spPr>
          <a:xfrm>
            <a:off x="3226092" y="142875"/>
            <a:ext cx="5739815" cy="427672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B7A8D54-0005-241E-B3FA-FD18866F85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6897" b="4943"/>
          <a:stretch/>
        </p:blipFill>
        <p:spPr>
          <a:xfrm>
            <a:off x="89916" y="4572000"/>
            <a:ext cx="12012168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508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1" y="151950"/>
            <a:ext cx="5257800" cy="662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30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8273"/>
          <a:stretch/>
        </p:blipFill>
        <p:spPr>
          <a:xfrm>
            <a:off x="1189019" y="152400"/>
            <a:ext cx="9813962" cy="640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07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2533"/>
          <a:stretch/>
        </p:blipFill>
        <p:spPr>
          <a:xfrm>
            <a:off x="1485900" y="88347"/>
            <a:ext cx="9220200" cy="6681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92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114" y="109817"/>
            <a:ext cx="9857572" cy="6638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59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784" y="86868"/>
            <a:ext cx="10290432" cy="6684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01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0841" y="76200"/>
            <a:ext cx="8994117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22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432" y="95250"/>
            <a:ext cx="10973136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70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8621"/>
          <a:stretch/>
        </p:blipFill>
        <p:spPr>
          <a:xfrm>
            <a:off x="122222" y="609600"/>
            <a:ext cx="1194755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75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2288" y="74312"/>
            <a:ext cx="9551224" cy="6709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89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087" y="108628"/>
            <a:ext cx="11499825" cy="664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026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793" y="221742"/>
            <a:ext cx="11894413" cy="6414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24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3801" y="152400"/>
            <a:ext cx="4773133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44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9419"/>
          <a:stretch/>
        </p:blipFill>
        <p:spPr>
          <a:xfrm>
            <a:off x="1385333" y="157680"/>
            <a:ext cx="9421333" cy="654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347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8300" y="142875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000"/>
          <a:stretch/>
        </p:blipFill>
        <p:spPr>
          <a:xfrm>
            <a:off x="1404383" y="208358"/>
            <a:ext cx="9383233" cy="6441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96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3126" y="152400"/>
            <a:ext cx="5364060" cy="643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397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9052"/>
          <a:stretch/>
        </p:blipFill>
        <p:spPr>
          <a:xfrm>
            <a:off x="856685" y="228600"/>
            <a:ext cx="10478629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75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949" b="1658"/>
          <a:stretch/>
        </p:blipFill>
        <p:spPr>
          <a:xfrm>
            <a:off x="463737" y="228600"/>
            <a:ext cx="11264526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18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1200" y="189675"/>
            <a:ext cx="8192854" cy="6511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9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996" y="3581400"/>
            <a:ext cx="11537468" cy="31242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648" y="81595"/>
            <a:ext cx="2482704" cy="3385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2728" y="81595"/>
            <a:ext cx="4542221" cy="3385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75" y="81595"/>
            <a:ext cx="4476197" cy="3385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417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9423"/>
          <a:stretch/>
        </p:blipFill>
        <p:spPr>
          <a:xfrm>
            <a:off x="272385" y="685800"/>
            <a:ext cx="11647229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609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9427"/>
          <a:stretch/>
        </p:blipFill>
        <p:spPr>
          <a:xfrm>
            <a:off x="164896" y="685800"/>
            <a:ext cx="11862207" cy="5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225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3192" y="219395"/>
            <a:ext cx="6885616" cy="6419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444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0191" y="152400"/>
            <a:ext cx="6304868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43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1177" y="152400"/>
            <a:ext cx="5065239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833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1400" y="228600"/>
            <a:ext cx="5299738" cy="652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74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9500" y="152401"/>
            <a:ext cx="5296298" cy="652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6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1401" y="76200"/>
            <a:ext cx="5141675" cy="6711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694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5194" y="152400"/>
            <a:ext cx="5035837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7600" y="76200"/>
            <a:ext cx="5049620" cy="6631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20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819" y="3532852"/>
            <a:ext cx="11952623" cy="314009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1343"/>
            <a:ext cx="4303658" cy="324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87216"/>
            <a:ext cx="2438400" cy="3341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7342" y="714375"/>
            <a:ext cx="4573051" cy="2709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127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026" name="Picture 2" descr="Logotajniagentizz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4285" y="190500"/>
            <a:ext cx="11103429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1599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87194"/>
            <a:ext cx="11550942" cy="6483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63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525" y="152400"/>
            <a:ext cx="10428950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00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2103" y="76200"/>
            <a:ext cx="9547793" cy="6578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209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891" y="838200"/>
            <a:ext cx="11742217" cy="575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83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5529</TotalTime>
  <Words>4</Words>
  <Application>Microsoft Office PowerPoint</Application>
  <PresentationFormat>Widescreen</PresentationFormat>
  <Paragraphs>688</Paragraphs>
  <Slides>50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7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PROJEKTOVANJE / REOBLIKOVANJE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1546</cp:revision>
  <dcterms:created xsi:type="dcterms:W3CDTF">2006-08-16T00:00:00Z</dcterms:created>
  <dcterms:modified xsi:type="dcterms:W3CDTF">2025-08-08T15:47:17Z</dcterms:modified>
</cp:coreProperties>
</file>